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197"/>
  </p:normalViewPr>
  <p:slideViewPr>
    <p:cSldViewPr snapToGrid="0">
      <p:cViewPr varScale="1">
        <p:scale>
          <a:sx n="121" d="100"/>
          <a:sy n="121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E82D3D-8051-4015-B9B1-652B641EA3D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A14E98A-8D77-4292-BBD1-013ED605F674}">
      <dgm:prSet/>
      <dgm:spPr/>
      <dgm:t>
        <a:bodyPr/>
        <a:lstStyle/>
        <a:p>
          <a:pPr>
            <a:defRPr cap="all"/>
          </a:pPr>
          <a:r>
            <a:rPr lang="en-US" dirty="0"/>
            <a:t>par plot to </a:t>
          </a:r>
          <a:r>
            <a:rPr lang="en-US" dirty="0" err="1"/>
            <a:t>showthe</a:t>
          </a:r>
          <a:r>
            <a:rPr lang="en-US" dirty="0"/>
            <a:t> most repeated restaurant in the data</a:t>
          </a:r>
        </a:p>
      </dgm:t>
    </dgm:pt>
    <dgm:pt modelId="{8C751EA0-CA34-461B-888D-79DA413E496C}" type="parTrans" cxnId="{A4931737-2402-48ED-B24A-1DAE9E7DC56A}">
      <dgm:prSet/>
      <dgm:spPr/>
      <dgm:t>
        <a:bodyPr/>
        <a:lstStyle/>
        <a:p>
          <a:endParaRPr lang="en-US"/>
        </a:p>
      </dgm:t>
    </dgm:pt>
    <dgm:pt modelId="{7AFAB952-A31C-49BF-BDD8-FFE29AB0BE6B}" type="sibTrans" cxnId="{A4931737-2402-48ED-B24A-1DAE9E7DC56A}">
      <dgm:prSet/>
      <dgm:spPr/>
      <dgm:t>
        <a:bodyPr/>
        <a:lstStyle/>
        <a:p>
          <a:endParaRPr lang="en-US"/>
        </a:p>
      </dgm:t>
    </dgm:pt>
    <dgm:pt modelId="{0F95F061-E1E0-484E-90C8-710D4CFB03B2}">
      <dgm:prSet/>
      <dgm:spPr/>
      <dgm:t>
        <a:bodyPr/>
        <a:lstStyle/>
        <a:p>
          <a:pPr>
            <a:defRPr cap="all"/>
          </a:pPr>
          <a:r>
            <a:rPr lang="en-US" dirty="0"/>
            <a:t>Also used correlation table to see the correlation between features</a:t>
          </a:r>
        </a:p>
      </dgm:t>
    </dgm:pt>
    <dgm:pt modelId="{5E467AE0-04D7-4DA1-8EF5-DEAD06FF359A}" type="parTrans" cxnId="{1852C771-993D-47B6-B002-A4637053FD00}">
      <dgm:prSet/>
      <dgm:spPr/>
      <dgm:t>
        <a:bodyPr/>
        <a:lstStyle/>
        <a:p>
          <a:endParaRPr lang="en-US"/>
        </a:p>
      </dgm:t>
    </dgm:pt>
    <dgm:pt modelId="{3F33C43D-0FCC-47F8-A495-3CE84C58B6C7}" type="sibTrans" cxnId="{1852C771-993D-47B6-B002-A4637053FD00}">
      <dgm:prSet/>
      <dgm:spPr/>
      <dgm:t>
        <a:bodyPr/>
        <a:lstStyle/>
        <a:p>
          <a:endParaRPr lang="en-US"/>
        </a:p>
      </dgm:t>
    </dgm:pt>
    <dgm:pt modelId="{D810BB99-6097-48EF-8EE8-91C3BA5C0AFE}">
      <dgm:prSet/>
      <dgm:spPr/>
      <dgm:t>
        <a:bodyPr/>
        <a:lstStyle/>
        <a:p>
          <a:pPr>
            <a:defRPr cap="all"/>
          </a:pPr>
          <a:r>
            <a:rPr lang="en-US" dirty="0"/>
            <a:t>lastly show the percentage of restaurants that provide book table and online order with its rate</a:t>
          </a:r>
        </a:p>
      </dgm:t>
    </dgm:pt>
    <dgm:pt modelId="{F9858AC7-DD91-44AF-A777-2223948640AC}" type="parTrans" cxnId="{0EF3363D-8B8D-4370-9A63-16FF523F8823}">
      <dgm:prSet/>
      <dgm:spPr/>
      <dgm:t>
        <a:bodyPr/>
        <a:lstStyle/>
        <a:p>
          <a:endParaRPr lang="en-US"/>
        </a:p>
      </dgm:t>
    </dgm:pt>
    <dgm:pt modelId="{94F31396-B787-406B-8D8A-DA31E4368894}" type="sibTrans" cxnId="{0EF3363D-8B8D-4370-9A63-16FF523F8823}">
      <dgm:prSet/>
      <dgm:spPr/>
      <dgm:t>
        <a:bodyPr/>
        <a:lstStyle/>
        <a:p>
          <a:endParaRPr lang="en-US"/>
        </a:p>
      </dgm:t>
    </dgm:pt>
    <dgm:pt modelId="{B9C8FF8B-6A9D-4CBA-B2C5-404B43FB9BC4}" type="pres">
      <dgm:prSet presAssocID="{AFE82D3D-8051-4015-B9B1-652B641EA3D3}" presName="root" presStyleCnt="0">
        <dgm:presLayoutVars>
          <dgm:dir/>
          <dgm:resizeHandles val="exact"/>
        </dgm:presLayoutVars>
      </dgm:prSet>
      <dgm:spPr/>
    </dgm:pt>
    <dgm:pt modelId="{B0D27742-1B56-4F9E-9EE7-C8EF2253E785}" type="pres">
      <dgm:prSet presAssocID="{1A14E98A-8D77-4292-BBD1-013ED605F674}" presName="compNode" presStyleCnt="0"/>
      <dgm:spPr/>
    </dgm:pt>
    <dgm:pt modelId="{F65DC3FE-54BC-4514-9A3D-49DAEDC1905B}" type="pres">
      <dgm:prSet presAssocID="{1A14E98A-8D77-4292-BBD1-013ED605F674}" presName="iconBgRect" presStyleLbl="bgShp" presStyleIdx="0" presStyleCnt="3"/>
      <dgm:spPr/>
    </dgm:pt>
    <dgm:pt modelId="{94EB5446-F798-4BD5-AD5A-BCD29B217AC5}" type="pres">
      <dgm:prSet presAssocID="{1A14E98A-8D77-4292-BBD1-013ED605F67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9BB81179-39E9-4690-A732-82C2266C94DD}" type="pres">
      <dgm:prSet presAssocID="{1A14E98A-8D77-4292-BBD1-013ED605F674}" presName="spaceRect" presStyleCnt="0"/>
      <dgm:spPr/>
    </dgm:pt>
    <dgm:pt modelId="{114319BF-3C9F-4F6F-B7C0-CB6003898BA3}" type="pres">
      <dgm:prSet presAssocID="{1A14E98A-8D77-4292-BBD1-013ED605F674}" presName="textRect" presStyleLbl="revTx" presStyleIdx="0" presStyleCnt="3">
        <dgm:presLayoutVars>
          <dgm:chMax val="1"/>
          <dgm:chPref val="1"/>
        </dgm:presLayoutVars>
      </dgm:prSet>
      <dgm:spPr/>
    </dgm:pt>
    <dgm:pt modelId="{A305A2DE-95A9-4D53-8920-7B9E21AECC02}" type="pres">
      <dgm:prSet presAssocID="{7AFAB952-A31C-49BF-BDD8-FFE29AB0BE6B}" presName="sibTrans" presStyleCnt="0"/>
      <dgm:spPr/>
    </dgm:pt>
    <dgm:pt modelId="{65C382A2-050B-43A5-A0B8-3DB0E17BD598}" type="pres">
      <dgm:prSet presAssocID="{0F95F061-E1E0-484E-90C8-710D4CFB03B2}" presName="compNode" presStyleCnt="0"/>
      <dgm:spPr/>
    </dgm:pt>
    <dgm:pt modelId="{169BE3CC-2137-48D5-923E-17251E61DA9F}" type="pres">
      <dgm:prSet presAssocID="{0F95F061-E1E0-484E-90C8-710D4CFB03B2}" presName="iconBgRect" presStyleLbl="bgShp" presStyleIdx="1" presStyleCnt="3"/>
      <dgm:spPr/>
    </dgm:pt>
    <dgm:pt modelId="{CEC9C1C5-363C-4D5B-8737-7547BD5B91D9}" type="pres">
      <dgm:prSet presAssocID="{0F95F061-E1E0-484E-90C8-710D4CFB03B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DF464EC7-167F-4BB7-975D-8CFF5E5D51AA}" type="pres">
      <dgm:prSet presAssocID="{0F95F061-E1E0-484E-90C8-710D4CFB03B2}" presName="spaceRect" presStyleCnt="0"/>
      <dgm:spPr/>
    </dgm:pt>
    <dgm:pt modelId="{AA9F3BD8-9215-4A50-BB20-B6183CA7D0AD}" type="pres">
      <dgm:prSet presAssocID="{0F95F061-E1E0-484E-90C8-710D4CFB03B2}" presName="textRect" presStyleLbl="revTx" presStyleIdx="1" presStyleCnt="3">
        <dgm:presLayoutVars>
          <dgm:chMax val="1"/>
          <dgm:chPref val="1"/>
        </dgm:presLayoutVars>
      </dgm:prSet>
      <dgm:spPr/>
    </dgm:pt>
    <dgm:pt modelId="{8BD028CB-F3DA-4177-9A0B-C34665DF47B9}" type="pres">
      <dgm:prSet presAssocID="{3F33C43D-0FCC-47F8-A495-3CE84C58B6C7}" presName="sibTrans" presStyleCnt="0"/>
      <dgm:spPr/>
    </dgm:pt>
    <dgm:pt modelId="{F2B5E54D-12C0-447F-B54A-CFFF953A221F}" type="pres">
      <dgm:prSet presAssocID="{D810BB99-6097-48EF-8EE8-91C3BA5C0AFE}" presName="compNode" presStyleCnt="0"/>
      <dgm:spPr/>
    </dgm:pt>
    <dgm:pt modelId="{C25A1885-E7AA-44F2-9BB9-A34F80859E61}" type="pres">
      <dgm:prSet presAssocID="{D810BB99-6097-48EF-8EE8-91C3BA5C0AFE}" presName="iconBgRect" presStyleLbl="bgShp" presStyleIdx="2" presStyleCnt="3"/>
      <dgm:spPr/>
    </dgm:pt>
    <dgm:pt modelId="{309F3217-C40A-4E12-B4F0-28F07A5E087C}" type="pres">
      <dgm:prSet presAssocID="{D810BB99-6097-48EF-8EE8-91C3BA5C0AF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68238393-5FC7-43BD-A033-9EA5638547C7}" type="pres">
      <dgm:prSet presAssocID="{D810BB99-6097-48EF-8EE8-91C3BA5C0AFE}" presName="spaceRect" presStyleCnt="0"/>
      <dgm:spPr/>
    </dgm:pt>
    <dgm:pt modelId="{2801085E-D92C-4DB6-BC90-5619D9536420}" type="pres">
      <dgm:prSet presAssocID="{D810BB99-6097-48EF-8EE8-91C3BA5C0AF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79DAE34-3C04-4B2C-8C7A-36FBEB8F9567}" type="presOf" srcId="{D810BB99-6097-48EF-8EE8-91C3BA5C0AFE}" destId="{2801085E-D92C-4DB6-BC90-5619D9536420}" srcOrd="0" destOrd="0" presId="urn:microsoft.com/office/officeart/2018/5/layout/IconCircleLabelList"/>
    <dgm:cxn modelId="{EA7DA935-731A-4A2F-9201-1602208E22A5}" type="presOf" srcId="{AFE82D3D-8051-4015-B9B1-652B641EA3D3}" destId="{B9C8FF8B-6A9D-4CBA-B2C5-404B43FB9BC4}" srcOrd="0" destOrd="0" presId="urn:microsoft.com/office/officeart/2018/5/layout/IconCircleLabelList"/>
    <dgm:cxn modelId="{A4931737-2402-48ED-B24A-1DAE9E7DC56A}" srcId="{AFE82D3D-8051-4015-B9B1-652B641EA3D3}" destId="{1A14E98A-8D77-4292-BBD1-013ED605F674}" srcOrd="0" destOrd="0" parTransId="{8C751EA0-CA34-461B-888D-79DA413E496C}" sibTransId="{7AFAB952-A31C-49BF-BDD8-FFE29AB0BE6B}"/>
    <dgm:cxn modelId="{0EF3363D-8B8D-4370-9A63-16FF523F8823}" srcId="{AFE82D3D-8051-4015-B9B1-652B641EA3D3}" destId="{D810BB99-6097-48EF-8EE8-91C3BA5C0AFE}" srcOrd="2" destOrd="0" parTransId="{F9858AC7-DD91-44AF-A777-2223948640AC}" sibTransId="{94F31396-B787-406B-8D8A-DA31E4368894}"/>
    <dgm:cxn modelId="{1852C771-993D-47B6-B002-A4637053FD00}" srcId="{AFE82D3D-8051-4015-B9B1-652B641EA3D3}" destId="{0F95F061-E1E0-484E-90C8-710D4CFB03B2}" srcOrd="1" destOrd="0" parTransId="{5E467AE0-04D7-4DA1-8EF5-DEAD06FF359A}" sibTransId="{3F33C43D-0FCC-47F8-A495-3CE84C58B6C7}"/>
    <dgm:cxn modelId="{D435B67D-39C9-430A-9F2F-B6015C9877A8}" type="presOf" srcId="{1A14E98A-8D77-4292-BBD1-013ED605F674}" destId="{114319BF-3C9F-4F6F-B7C0-CB6003898BA3}" srcOrd="0" destOrd="0" presId="urn:microsoft.com/office/officeart/2018/5/layout/IconCircleLabelList"/>
    <dgm:cxn modelId="{F9ACAFC7-7E6B-44D8-862C-7C6DA41C5F3E}" type="presOf" srcId="{0F95F061-E1E0-484E-90C8-710D4CFB03B2}" destId="{AA9F3BD8-9215-4A50-BB20-B6183CA7D0AD}" srcOrd="0" destOrd="0" presId="urn:microsoft.com/office/officeart/2018/5/layout/IconCircleLabelList"/>
    <dgm:cxn modelId="{5560756F-F0F3-44C0-8BC1-AE4443BA7033}" type="presParOf" srcId="{B9C8FF8B-6A9D-4CBA-B2C5-404B43FB9BC4}" destId="{B0D27742-1B56-4F9E-9EE7-C8EF2253E785}" srcOrd="0" destOrd="0" presId="urn:microsoft.com/office/officeart/2018/5/layout/IconCircleLabelList"/>
    <dgm:cxn modelId="{1AB5638E-56A5-4E53-9922-BB05F31BCB6E}" type="presParOf" srcId="{B0D27742-1B56-4F9E-9EE7-C8EF2253E785}" destId="{F65DC3FE-54BC-4514-9A3D-49DAEDC1905B}" srcOrd="0" destOrd="0" presId="urn:microsoft.com/office/officeart/2018/5/layout/IconCircleLabelList"/>
    <dgm:cxn modelId="{1CDDE2EF-C118-4B4E-826C-2CFA694F1F3A}" type="presParOf" srcId="{B0D27742-1B56-4F9E-9EE7-C8EF2253E785}" destId="{94EB5446-F798-4BD5-AD5A-BCD29B217AC5}" srcOrd="1" destOrd="0" presId="urn:microsoft.com/office/officeart/2018/5/layout/IconCircleLabelList"/>
    <dgm:cxn modelId="{3F9FFD9A-DC42-4203-851B-E2AF882CC6F0}" type="presParOf" srcId="{B0D27742-1B56-4F9E-9EE7-C8EF2253E785}" destId="{9BB81179-39E9-4690-A732-82C2266C94DD}" srcOrd="2" destOrd="0" presId="urn:microsoft.com/office/officeart/2018/5/layout/IconCircleLabelList"/>
    <dgm:cxn modelId="{96F6C3D1-B84A-4C7B-9B78-22B9D91B2FA4}" type="presParOf" srcId="{B0D27742-1B56-4F9E-9EE7-C8EF2253E785}" destId="{114319BF-3C9F-4F6F-B7C0-CB6003898BA3}" srcOrd="3" destOrd="0" presId="urn:microsoft.com/office/officeart/2018/5/layout/IconCircleLabelList"/>
    <dgm:cxn modelId="{0496A925-0B67-49D3-8E25-24F355684AD1}" type="presParOf" srcId="{B9C8FF8B-6A9D-4CBA-B2C5-404B43FB9BC4}" destId="{A305A2DE-95A9-4D53-8920-7B9E21AECC02}" srcOrd="1" destOrd="0" presId="urn:microsoft.com/office/officeart/2018/5/layout/IconCircleLabelList"/>
    <dgm:cxn modelId="{460E5B5F-4A1D-4C4F-AA38-A43917122F04}" type="presParOf" srcId="{B9C8FF8B-6A9D-4CBA-B2C5-404B43FB9BC4}" destId="{65C382A2-050B-43A5-A0B8-3DB0E17BD598}" srcOrd="2" destOrd="0" presId="urn:microsoft.com/office/officeart/2018/5/layout/IconCircleLabelList"/>
    <dgm:cxn modelId="{B61071DD-F260-4F2A-8B39-9307B7E4740A}" type="presParOf" srcId="{65C382A2-050B-43A5-A0B8-3DB0E17BD598}" destId="{169BE3CC-2137-48D5-923E-17251E61DA9F}" srcOrd="0" destOrd="0" presId="urn:microsoft.com/office/officeart/2018/5/layout/IconCircleLabelList"/>
    <dgm:cxn modelId="{E8693E88-2149-4D7A-8C84-E52F950E4505}" type="presParOf" srcId="{65C382A2-050B-43A5-A0B8-3DB0E17BD598}" destId="{CEC9C1C5-363C-4D5B-8737-7547BD5B91D9}" srcOrd="1" destOrd="0" presId="urn:microsoft.com/office/officeart/2018/5/layout/IconCircleLabelList"/>
    <dgm:cxn modelId="{2DC0108A-AE36-40F0-8939-C069B3345F72}" type="presParOf" srcId="{65C382A2-050B-43A5-A0B8-3DB0E17BD598}" destId="{DF464EC7-167F-4BB7-975D-8CFF5E5D51AA}" srcOrd="2" destOrd="0" presId="urn:microsoft.com/office/officeart/2018/5/layout/IconCircleLabelList"/>
    <dgm:cxn modelId="{FBB5FBC9-D81E-4FB5-ACAA-ED62D7572D5A}" type="presParOf" srcId="{65C382A2-050B-43A5-A0B8-3DB0E17BD598}" destId="{AA9F3BD8-9215-4A50-BB20-B6183CA7D0AD}" srcOrd="3" destOrd="0" presId="urn:microsoft.com/office/officeart/2018/5/layout/IconCircleLabelList"/>
    <dgm:cxn modelId="{31F6506A-40F0-402E-B226-BA1F1A79033D}" type="presParOf" srcId="{B9C8FF8B-6A9D-4CBA-B2C5-404B43FB9BC4}" destId="{8BD028CB-F3DA-4177-9A0B-C34665DF47B9}" srcOrd="3" destOrd="0" presId="urn:microsoft.com/office/officeart/2018/5/layout/IconCircleLabelList"/>
    <dgm:cxn modelId="{22051F28-1A8A-4CAB-8E7E-66F80C2929C7}" type="presParOf" srcId="{B9C8FF8B-6A9D-4CBA-B2C5-404B43FB9BC4}" destId="{F2B5E54D-12C0-447F-B54A-CFFF953A221F}" srcOrd="4" destOrd="0" presId="urn:microsoft.com/office/officeart/2018/5/layout/IconCircleLabelList"/>
    <dgm:cxn modelId="{24E0374F-B7EE-4BCC-B115-F7AC63CC935D}" type="presParOf" srcId="{F2B5E54D-12C0-447F-B54A-CFFF953A221F}" destId="{C25A1885-E7AA-44F2-9BB9-A34F80859E61}" srcOrd="0" destOrd="0" presId="urn:microsoft.com/office/officeart/2018/5/layout/IconCircleLabelList"/>
    <dgm:cxn modelId="{75288C47-F12C-4CB4-9CAF-4FB42F0838E9}" type="presParOf" srcId="{F2B5E54D-12C0-447F-B54A-CFFF953A221F}" destId="{309F3217-C40A-4E12-B4F0-28F07A5E087C}" srcOrd="1" destOrd="0" presId="urn:microsoft.com/office/officeart/2018/5/layout/IconCircleLabelList"/>
    <dgm:cxn modelId="{90CAA20C-1AAF-4688-B4D8-0E0FA2805231}" type="presParOf" srcId="{F2B5E54D-12C0-447F-B54A-CFFF953A221F}" destId="{68238393-5FC7-43BD-A033-9EA5638547C7}" srcOrd="2" destOrd="0" presId="urn:microsoft.com/office/officeart/2018/5/layout/IconCircleLabelList"/>
    <dgm:cxn modelId="{8DC59482-0CD8-4F23-A18A-BF8B8DB3E539}" type="presParOf" srcId="{F2B5E54D-12C0-447F-B54A-CFFF953A221F}" destId="{2801085E-D92C-4DB6-BC90-5619D953642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DEB3AA-BB4C-40A7-AAB6-D4D3A29247F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DE9A2E5-371D-4132-AA6F-E10C65CB122B}">
      <dgm:prSet/>
      <dgm:spPr/>
      <dgm:t>
        <a:bodyPr/>
        <a:lstStyle/>
        <a:p>
          <a:r>
            <a:rPr lang="en-US" dirty="0"/>
            <a:t>The restaurants that have rate more than 3.9 is higher than the restaurants that have rate Less than 3.9 </a:t>
          </a:r>
        </a:p>
      </dgm:t>
    </dgm:pt>
    <dgm:pt modelId="{8C5B4A21-07B6-4ADC-88D6-ADAFDD0469BC}" type="parTrans" cxnId="{12E64A85-926C-48FD-97A8-51D8B49B555E}">
      <dgm:prSet/>
      <dgm:spPr/>
      <dgm:t>
        <a:bodyPr/>
        <a:lstStyle/>
        <a:p>
          <a:endParaRPr lang="en-US"/>
        </a:p>
      </dgm:t>
    </dgm:pt>
    <dgm:pt modelId="{54F80C30-47AE-4E76-B134-AF4BE5C0D5E0}" type="sibTrans" cxnId="{12E64A85-926C-48FD-97A8-51D8B49B555E}">
      <dgm:prSet/>
      <dgm:spPr/>
      <dgm:t>
        <a:bodyPr/>
        <a:lstStyle/>
        <a:p>
          <a:endParaRPr lang="en-US"/>
        </a:p>
      </dgm:t>
    </dgm:pt>
    <dgm:pt modelId="{D47449F9-D957-415A-AB28-17A8CB8E51A2}">
      <dgm:prSet/>
      <dgm:spPr/>
      <dgm:t>
        <a:bodyPr/>
        <a:lstStyle/>
        <a:p>
          <a:r>
            <a:rPr lang="en-US" dirty="0"/>
            <a:t>The accuracy of our model is 84%</a:t>
          </a:r>
        </a:p>
      </dgm:t>
    </dgm:pt>
    <dgm:pt modelId="{DC2CB44A-013D-4003-86E1-84B783EB2B5A}" type="parTrans" cxnId="{49354BA0-8A8A-4BD5-B91A-B1ABB5A7F77B}">
      <dgm:prSet/>
      <dgm:spPr/>
      <dgm:t>
        <a:bodyPr/>
        <a:lstStyle/>
        <a:p>
          <a:endParaRPr lang="en-US"/>
        </a:p>
      </dgm:t>
    </dgm:pt>
    <dgm:pt modelId="{F2C7B285-4E2D-49BF-8CB9-218DCD930C00}" type="sibTrans" cxnId="{49354BA0-8A8A-4BD5-B91A-B1ABB5A7F77B}">
      <dgm:prSet/>
      <dgm:spPr/>
      <dgm:t>
        <a:bodyPr/>
        <a:lstStyle/>
        <a:p>
          <a:endParaRPr lang="en-US"/>
        </a:p>
      </dgm:t>
    </dgm:pt>
    <dgm:pt modelId="{E3320CB4-010A-4DF9-B44C-3E30898F3C0C}" type="pres">
      <dgm:prSet presAssocID="{31DEB3AA-BB4C-40A7-AAB6-D4D3A29247F7}" presName="root" presStyleCnt="0">
        <dgm:presLayoutVars>
          <dgm:dir/>
          <dgm:resizeHandles val="exact"/>
        </dgm:presLayoutVars>
      </dgm:prSet>
      <dgm:spPr/>
    </dgm:pt>
    <dgm:pt modelId="{BE87E66B-F77D-4803-9869-CE00A0F7AACB}" type="pres">
      <dgm:prSet presAssocID="{9DE9A2E5-371D-4132-AA6F-E10C65CB122B}" presName="compNode" presStyleCnt="0"/>
      <dgm:spPr/>
    </dgm:pt>
    <dgm:pt modelId="{B360F1D5-2033-4F66-97F3-069337182FB4}" type="pres">
      <dgm:prSet presAssocID="{9DE9A2E5-371D-4132-AA6F-E10C65CB122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k and knife"/>
        </a:ext>
      </dgm:extLst>
    </dgm:pt>
    <dgm:pt modelId="{85A28AC2-EC65-4F5E-BF30-7C5492D9AB77}" type="pres">
      <dgm:prSet presAssocID="{9DE9A2E5-371D-4132-AA6F-E10C65CB122B}" presName="spaceRect" presStyleCnt="0"/>
      <dgm:spPr/>
    </dgm:pt>
    <dgm:pt modelId="{6C193FC2-A894-4B5B-B736-4C32225C445D}" type="pres">
      <dgm:prSet presAssocID="{9DE9A2E5-371D-4132-AA6F-E10C65CB122B}" presName="textRect" presStyleLbl="revTx" presStyleIdx="0" presStyleCnt="2">
        <dgm:presLayoutVars>
          <dgm:chMax val="1"/>
          <dgm:chPref val="1"/>
        </dgm:presLayoutVars>
      </dgm:prSet>
      <dgm:spPr/>
    </dgm:pt>
    <dgm:pt modelId="{7D3E2660-6FD8-44FE-BE34-A60584632954}" type="pres">
      <dgm:prSet presAssocID="{54F80C30-47AE-4E76-B134-AF4BE5C0D5E0}" presName="sibTrans" presStyleCnt="0"/>
      <dgm:spPr/>
    </dgm:pt>
    <dgm:pt modelId="{6410EC05-26D1-4588-8F94-A3F6128473DD}" type="pres">
      <dgm:prSet presAssocID="{D47449F9-D957-415A-AB28-17A8CB8E51A2}" presName="compNode" presStyleCnt="0"/>
      <dgm:spPr/>
    </dgm:pt>
    <dgm:pt modelId="{37FF8608-5E8C-44A8-82EF-DCE683743396}" type="pres">
      <dgm:prSet presAssocID="{D47449F9-D957-415A-AB28-17A8CB8E51A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328CC823-3861-4971-A74E-B6D7B9593372}" type="pres">
      <dgm:prSet presAssocID="{D47449F9-D957-415A-AB28-17A8CB8E51A2}" presName="spaceRect" presStyleCnt="0"/>
      <dgm:spPr/>
    </dgm:pt>
    <dgm:pt modelId="{650F79F9-DC16-43BC-8312-593B26EC27DE}" type="pres">
      <dgm:prSet presAssocID="{D47449F9-D957-415A-AB28-17A8CB8E51A2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4245B722-F1D9-4F27-B074-789A0716854B}" type="presOf" srcId="{31DEB3AA-BB4C-40A7-AAB6-D4D3A29247F7}" destId="{E3320CB4-010A-4DF9-B44C-3E30898F3C0C}" srcOrd="0" destOrd="0" presId="urn:microsoft.com/office/officeart/2018/2/layout/IconLabelList"/>
    <dgm:cxn modelId="{57B90B36-E755-44C2-925F-7A64B679FA24}" type="presOf" srcId="{9DE9A2E5-371D-4132-AA6F-E10C65CB122B}" destId="{6C193FC2-A894-4B5B-B736-4C32225C445D}" srcOrd="0" destOrd="0" presId="urn:microsoft.com/office/officeart/2018/2/layout/IconLabelList"/>
    <dgm:cxn modelId="{62D69158-CE69-424A-BB08-2389E1A99F77}" type="presOf" srcId="{D47449F9-D957-415A-AB28-17A8CB8E51A2}" destId="{650F79F9-DC16-43BC-8312-593B26EC27DE}" srcOrd="0" destOrd="0" presId="urn:microsoft.com/office/officeart/2018/2/layout/IconLabelList"/>
    <dgm:cxn modelId="{12E64A85-926C-48FD-97A8-51D8B49B555E}" srcId="{31DEB3AA-BB4C-40A7-AAB6-D4D3A29247F7}" destId="{9DE9A2E5-371D-4132-AA6F-E10C65CB122B}" srcOrd="0" destOrd="0" parTransId="{8C5B4A21-07B6-4ADC-88D6-ADAFDD0469BC}" sibTransId="{54F80C30-47AE-4E76-B134-AF4BE5C0D5E0}"/>
    <dgm:cxn modelId="{49354BA0-8A8A-4BD5-B91A-B1ABB5A7F77B}" srcId="{31DEB3AA-BB4C-40A7-AAB6-D4D3A29247F7}" destId="{D47449F9-D957-415A-AB28-17A8CB8E51A2}" srcOrd="1" destOrd="0" parTransId="{DC2CB44A-013D-4003-86E1-84B783EB2B5A}" sibTransId="{F2C7B285-4E2D-49BF-8CB9-218DCD930C00}"/>
    <dgm:cxn modelId="{F2A9556B-DFD0-41DE-8F96-D9B07672E7F3}" type="presParOf" srcId="{E3320CB4-010A-4DF9-B44C-3E30898F3C0C}" destId="{BE87E66B-F77D-4803-9869-CE00A0F7AACB}" srcOrd="0" destOrd="0" presId="urn:microsoft.com/office/officeart/2018/2/layout/IconLabelList"/>
    <dgm:cxn modelId="{9FF229BB-9018-4150-9331-54CCA396ADAC}" type="presParOf" srcId="{BE87E66B-F77D-4803-9869-CE00A0F7AACB}" destId="{B360F1D5-2033-4F66-97F3-069337182FB4}" srcOrd="0" destOrd="0" presId="urn:microsoft.com/office/officeart/2018/2/layout/IconLabelList"/>
    <dgm:cxn modelId="{8D10F2C8-8EBA-46BA-832E-4B433F9731D3}" type="presParOf" srcId="{BE87E66B-F77D-4803-9869-CE00A0F7AACB}" destId="{85A28AC2-EC65-4F5E-BF30-7C5492D9AB77}" srcOrd="1" destOrd="0" presId="urn:microsoft.com/office/officeart/2018/2/layout/IconLabelList"/>
    <dgm:cxn modelId="{39F54A73-2693-4CD0-AEAD-C5FE9E280F8F}" type="presParOf" srcId="{BE87E66B-F77D-4803-9869-CE00A0F7AACB}" destId="{6C193FC2-A894-4B5B-B736-4C32225C445D}" srcOrd="2" destOrd="0" presId="urn:microsoft.com/office/officeart/2018/2/layout/IconLabelList"/>
    <dgm:cxn modelId="{CB9FA103-148B-4183-B84E-CA0CC452D5F8}" type="presParOf" srcId="{E3320CB4-010A-4DF9-B44C-3E30898F3C0C}" destId="{7D3E2660-6FD8-44FE-BE34-A60584632954}" srcOrd="1" destOrd="0" presId="urn:microsoft.com/office/officeart/2018/2/layout/IconLabelList"/>
    <dgm:cxn modelId="{63E3B0F0-6DFF-4A7E-A849-D59FB85A2B79}" type="presParOf" srcId="{E3320CB4-010A-4DF9-B44C-3E30898F3C0C}" destId="{6410EC05-26D1-4588-8F94-A3F6128473DD}" srcOrd="2" destOrd="0" presId="urn:microsoft.com/office/officeart/2018/2/layout/IconLabelList"/>
    <dgm:cxn modelId="{6DE2EA46-E5F8-40FF-A9D2-F974E6AC1B07}" type="presParOf" srcId="{6410EC05-26D1-4588-8F94-A3F6128473DD}" destId="{37FF8608-5E8C-44A8-82EF-DCE683743396}" srcOrd="0" destOrd="0" presId="urn:microsoft.com/office/officeart/2018/2/layout/IconLabelList"/>
    <dgm:cxn modelId="{A1B05FD9-5A9A-49CB-AB0F-14B0396E0B92}" type="presParOf" srcId="{6410EC05-26D1-4588-8F94-A3F6128473DD}" destId="{328CC823-3861-4971-A74E-B6D7B9593372}" srcOrd="1" destOrd="0" presId="urn:microsoft.com/office/officeart/2018/2/layout/IconLabelList"/>
    <dgm:cxn modelId="{1DFD6315-0AE4-447F-B9CC-E9A4E49A412E}" type="presParOf" srcId="{6410EC05-26D1-4588-8F94-A3F6128473DD}" destId="{650F79F9-DC16-43BC-8312-593B26EC27D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5DC3FE-54BC-4514-9A3D-49DAEDC1905B}">
      <dsp:nvSpPr>
        <dsp:cNvPr id="0" name=""/>
        <dsp:cNvSpPr/>
      </dsp:nvSpPr>
      <dsp:spPr>
        <a:xfrm>
          <a:off x="623999" y="262425"/>
          <a:ext cx="1784250" cy="178425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EB5446-F798-4BD5-AD5A-BCD29B217AC5}">
      <dsp:nvSpPr>
        <dsp:cNvPr id="0" name=""/>
        <dsp:cNvSpPr/>
      </dsp:nvSpPr>
      <dsp:spPr>
        <a:xfrm>
          <a:off x="1004249" y="642675"/>
          <a:ext cx="1023749" cy="10237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4319BF-3C9F-4F6F-B7C0-CB6003898BA3}">
      <dsp:nvSpPr>
        <dsp:cNvPr id="0" name=""/>
        <dsp:cNvSpPr/>
      </dsp:nvSpPr>
      <dsp:spPr>
        <a:xfrm>
          <a:off x="53624" y="2602424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par plot to </a:t>
          </a:r>
          <a:r>
            <a:rPr lang="en-US" sz="1400" kern="1200" dirty="0" err="1"/>
            <a:t>showthe</a:t>
          </a:r>
          <a:r>
            <a:rPr lang="en-US" sz="1400" kern="1200" dirty="0"/>
            <a:t> most repeated restaurant in the data</a:t>
          </a:r>
        </a:p>
      </dsp:txBody>
      <dsp:txXfrm>
        <a:off x="53624" y="2602424"/>
        <a:ext cx="2925000" cy="720000"/>
      </dsp:txXfrm>
    </dsp:sp>
    <dsp:sp modelId="{169BE3CC-2137-48D5-923E-17251E61DA9F}">
      <dsp:nvSpPr>
        <dsp:cNvPr id="0" name=""/>
        <dsp:cNvSpPr/>
      </dsp:nvSpPr>
      <dsp:spPr>
        <a:xfrm>
          <a:off x="4060874" y="262425"/>
          <a:ext cx="1784250" cy="17842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C9C1C5-363C-4D5B-8737-7547BD5B91D9}">
      <dsp:nvSpPr>
        <dsp:cNvPr id="0" name=""/>
        <dsp:cNvSpPr/>
      </dsp:nvSpPr>
      <dsp:spPr>
        <a:xfrm>
          <a:off x="4441124" y="642675"/>
          <a:ext cx="1023749" cy="10237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9F3BD8-9215-4A50-BB20-B6183CA7D0AD}">
      <dsp:nvSpPr>
        <dsp:cNvPr id="0" name=""/>
        <dsp:cNvSpPr/>
      </dsp:nvSpPr>
      <dsp:spPr>
        <a:xfrm>
          <a:off x="3490499" y="2602424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Also used correlation table to see the correlation between features</a:t>
          </a:r>
        </a:p>
      </dsp:txBody>
      <dsp:txXfrm>
        <a:off x="3490499" y="2602424"/>
        <a:ext cx="2925000" cy="720000"/>
      </dsp:txXfrm>
    </dsp:sp>
    <dsp:sp modelId="{C25A1885-E7AA-44F2-9BB9-A34F80859E61}">
      <dsp:nvSpPr>
        <dsp:cNvPr id="0" name=""/>
        <dsp:cNvSpPr/>
      </dsp:nvSpPr>
      <dsp:spPr>
        <a:xfrm>
          <a:off x="7497749" y="262425"/>
          <a:ext cx="1784250" cy="178425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9F3217-C40A-4E12-B4F0-28F07A5E087C}">
      <dsp:nvSpPr>
        <dsp:cNvPr id="0" name=""/>
        <dsp:cNvSpPr/>
      </dsp:nvSpPr>
      <dsp:spPr>
        <a:xfrm>
          <a:off x="7877999" y="642675"/>
          <a:ext cx="1023749" cy="10237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01085E-D92C-4DB6-BC90-5619D9536420}">
      <dsp:nvSpPr>
        <dsp:cNvPr id="0" name=""/>
        <dsp:cNvSpPr/>
      </dsp:nvSpPr>
      <dsp:spPr>
        <a:xfrm>
          <a:off x="6927374" y="2602424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lastly show the percentage of restaurants that provide book table and online order with its rate</a:t>
          </a:r>
        </a:p>
      </dsp:txBody>
      <dsp:txXfrm>
        <a:off x="6927374" y="2602424"/>
        <a:ext cx="2925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60F1D5-2033-4F66-97F3-069337182FB4}">
      <dsp:nvSpPr>
        <dsp:cNvPr id="0" name=""/>
        <dsp:cNvSpPr/>
      </dsp:nvSpPr>
      <dsp:spPr>
        <a:xfrm>
          <a:off x="1442999" y="225169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193FC2-A894-4B5B-B736-4C32225C445D}">
      <dsp:nvSpPr>
        <dsp:cNvPr id="0" name=""/>
        <dsp:cNvSpPr/>
      </dsp:nvSpPr>
      <dsp:spPr>
        <a:xfrm>
          <a:off x="254999" y="263968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restaurants that have rate more than 3.9 is higher than the restaurants that have rate Less than 3.9 </a:t>
          </a:r>
        </a:p>
      </dsp:txBody>
      <dsp:txXfrm>
        <a:off x="254999" y="2639680"/>
        <a:ext cx="4320000" cy="720000"/>
      </dsp:txXfrm>
    </dsp:sp>
    <dsp:sp modelId="{37FF8608-5E8C-44A8-82EF-DCE683743396}">
      <dsp:nvSpPr>
        <dsp:cNvPr id="0" name=""/>
        <dsp:cNvSpPr/>
      </dsp:nvSpPr>
      <dsp:spPr>
        <a:xfrm>
          <a:off x="6518999" y="225169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0F79F9-DC16-43BC-8312-593B26EC27DE}">
      <dsp:nvSpPr>
        <dsp:cNvPr id="0" name=""/>
        <dsp:cNvSpPr/>
      </dsp:nvSpPr>
      <dsp:spPr>
        <a:xfrm>
          <a:off x="5330999" y="263968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accuracy of our model is 84%</a:t>
          </a:r>
        </a:p>
      </dsp:txBody>
      <dsp:txXfrm>
        <a:off x="5330999" y="2639680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jpeg>
</file>

<file path=ppt/media/image5.jpe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795492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6551C300-1D7A-46C3-9EF6-0EAC9B1E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EC1EDC6-1B42-4FCD-BC53-B1D05BFF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33EFBCB-98A2-4F16-B3BB-BF9EC1784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B399E29C-9CF8-4BD1-8750-949BA2126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CB02DFF7-56DA-42B6-B49A-C8926B841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07F77B45-21CD-43DB-AD58-24F814502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F0151C40-12A4-4A09-A8B6-179A062EF6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F0146EA7-EB82-410D-A6ED-7C10C525A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20DD5C02-0C86-4FA9-B82A-254EF58D37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19ED9FD5-1147-400A-8A32-82A74F7AD8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E79E6A0D-4D79-4788-8769-B98948801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A6F42038-BF59-409A-902B-AD7799149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D8B0BD48-5982-4C95-A7C8-E0D2306453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F6C539D3-C6BD-4FB0-AA91-5AF1BF14C5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34F70AD6-B8F4-4F9D-8593-D4047107B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51EAB0E0-5DE2-4906-80B0-211A624789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38E8B65E-526B-458D-85A5-21C0A1A74F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CCE331A2-5388-42F4-A175-69310C1BEF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4E758D69-ACA2-4888-84BB-B05B1FAF2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078AAA22-796B-4F0E-85DA-B8B0E8111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D1254A9A-3E31-4A25-9A91-F9BC6CF6A3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18CADB3C-936C-476A-A261-28DD5ABA73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771961D1-28D7-4CC1-A720-2933E8B91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E7B8B616-B89E-4A1C-98DE-13B8B9394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5D6CC1A1-D003-44BA-87E4-B3A7F3D300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FF32749B-B34C-4FCB-A33A-0478844A9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4455F261-AC57-4085-8989-4DBED747F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57CEA90D-DB58-4EC0-A55C-15FAF59E0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66BBB005-2E38-496A-A46C-FD2B0605C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E1A7618C-DE9D-401A-AD7A-784F19DA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E441C57-A0CF-4D49-9609-55CB4646B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2D3240AD-75B9-452B-9967-D05B40DE5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6A557EE5-4777-4655-A433-05006D841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6B721B6E-8FF2-470B-A180-C594E82718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23E045A6-2D54-488D-B5F0-688518430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2A4F07ED-57C7-4FF7-ABF8-793FC03A24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8829D0E6-D04F-4297-A784-6837F13EC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9477D3D3-AA00-446F-B05D-EBBA25D3C9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5AC450AD-A350-42FA-B7EA-103D4416B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A10F783A-EC27-47BE-A21D-3531A036F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A2CBE444-D00C-4C80-9F29-42A250C500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" name="Picture 4" descr="A plate of food on a red background&#10;&#10;Description automatically generated with low confidence">
            <a:extLst>
              <a:ext uri="{FF2B5EF4-FFF2-40B4-BE49-F238E27FC236}">
                <a16:creationId xmlns:a16="http://schemas.microsoft.com/office/drawing/2014/main" id="{312B11AE-7579-5745-1E56-344AFCE54B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666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095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F51B0-BE7E-4EED-9691-210DA8F52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Agenda</a:t>
            </a:r>
            <a:endParaRPr lang="en-E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63F05-0697-DFAD-D10B-264F74364BFF}"/>
              </a:ext>
            </a:extLst>
          </p:cNvPr>
          <p:cNvSpPr txBox="1"/>
          <p:nvPr/>
        </p:nvSpPr>
        <p:spPr>
          <a:xfrm>
            <a:off x="1261241" y="2017987"/>
            <a:ext cx="1233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Introduction</a:t>
            </a:r>
            <a:endParaRPr lang="en-E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437FCC-01FC-13B9-6176-88D9645D4C41}"/>
              </a:ext>
            </a:extLst>
          </p:cNvPr>
          <p:cNvSpPr txBox="1"/>
          <p:nvPr/>
        </p:nvSpPr>
        <p:spPr>
          <a:xfrm>
            <a:off x="1261241" y="2512331"/>
            <a:ext cx="1914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Statement</a:t>
            </a:r>
            <a:endParaRPr lang="en-E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1D639F-D43F-62AE-0A24-978DB58B319A}"/>
              </a:ext>
            </a:extLst>
          </p:cNvPr>
          <p:cNvSpPr txBox="1"/>
          <p:nvPr/>
        </p:nvSpPr>
        <p:spPr>
          <a:xfrm>
            <a:off x="1261241" y="3006675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  <a:endParaRPr lang="en-E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941856-7625-9D79-E7CC-2CA9147F0C78}"/>
              </a:ext>
            </a:extLst>
          </p:cNvPr>
          <p:cNvSpPr txBox="1"/>
          <p:nvPr/>
        </p:nvSpPr>
        <p:spPr>
          <a:xfrm>
            <a:off x="1261241" y="3496557"/>
            <a:ext cx="1403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Methodology</a:t>
            </a:r>
            <a:endParaRPr lang="en-E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FE1865-4857-92EB-727D-22BC1D4C943F}"/>
              </a:ext>
            </a:extLst>
          </p:cNvPr>
          <p:cNvSpPr txBox="1"/>
          <p:nvPr/>
        </p:nvSpPr>
        <p:spPr>
          <a:xfrm>
            <a:off x="1261241" y="3986439"/>
            <a:ext cx="777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2474213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3" name="Rectangle 52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DCA630-AB67-AFE0-DA5C-1C2BA562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introduction</a:t>
            </a:r>
          </a:p>
        </p:txBody>
      </p:sp>
      <p:pic>
        <p:nvPicPr>
          <p:cNvPr id="5" name="Picture 4" descr="Variety of fresh salads">
            <a:extLst>
              <a:ext uri="{FF2B5EF4-FFF2-40B4-BE49-F238E27FC236}">
                <a16:creationId xmlns:a16="http://schemas.microsoft.com/office/drawing/2014/main" id="{1CAE12FD-B964-567A-2932-2AC4B407A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92" r="24920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6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33DADFC-9221-E7CD-9CA1-D61C8DA5C482}"/>
              </a:ext>
            </a:extLst>
          </p:cNvPr>
          <p:cNvSpPr txBox="1"/>
          <p:nvPr/>
        </p:nvSpPr>
        <p:spPr>
          <a:xfrm>
            <a:off x="6448425" y="2249487"/>
            <a:ext cx="459898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Bengaluru being one such city has more than 12,000 restaurants with restaurants serving dishes from all over the world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054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3" name="Rectangle 52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730CB47-BDE5-B52E-51D7-C8F496F97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Problem Statement</a:t>
            </a:r>
          </a:p>
        </p:txBody>
      </p:sp>
      <p:pic>
        <p:nvPicPr>
          <p:cNvPr id="6" name="Picture 4" descr="Top view of sandwiches on the table">
            <a:extLst>
              <a:ext uri="{FF2B5EF4-FFF2-40B4-BE49-F238E27FC236}">
                <a16:creationId xmlns:a16="http://schemas.microsoft.com/office/drawing/2014/main" id="{097978FA-25AE-B5C5-0618-BBF6B89CC8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657" r="4954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6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4C6ED8C-AAAE-5EE4-412D-F2C581F0DE53}"/>
              </a:ext>
            </a:extLst>
          </p:cNvPr>
          <p:cNvSpPr txBox="1"/>
          <p:nvPr/>
        </p:nvSpPr>
        <p:spPr>
          <a:xfrm>
            <a:off x="6448425" y="2249487"/>
            <a:ext cx="459898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We can’t rate the new restaurants so if we know some things, we can rate them</a:t>
            </a:r>
          </a:p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endParaRPr lang="en-US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We want to know the rating of new restaurant based on its votes and the cost or approximate cost If 2 people will buy a meal </a:t>
            </a:r>
          </a:p>
        </p:txBody>
      </p:sp>
    </p:spTree>
    <p:extLst>
      <p:ext uri="{BB962C8B-B14F-4D97-AF65-F5344CB8AC3E}">
        <p14:creationId xmlns:p14="http://schemas.microsoft.com/office/powerpoint/2010/main" val="3413517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D299E-7615-26EE-200C-FE47E7FEA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7303" y="618518"/>
            <a:ext cx="4620108" cy="1478570"/>
          </a:xfrm>
        </p:spPr>
        <p:txBody>
          <a:bodyPr/>
          <a:lstStyle/>
          <a:p>
            <a:r>
              <a:rPr lang="en-US" dirty="0"/>
              <a:t>Data</a:t>
            </a:r>
            <a:endParaRPr lang="en-E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05C165-58A3-73E5-58B2-CC87181AB0E4}"/>
              </a:ext>
            </a:extLst>
          </p:cNvPr>
          <p:cNvSpPr txBox="1"/>
          <p:nvPr/>
        </p:nvSpPr>
        <p:spPr>
          <a:xfrm>
            <a:off x="6427303" y="2097088"/>
            <a:ext cx="4916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dirty="0"/>
              <a:t>Actually data was for EDA but </a:t>
            </a:r>
            <a:r>
              <a:rPr lang="en-US" dirty="0"/>
              <a:t>we make some preprocessing to use it in our purpose</a:t>
            </a:r>
            <a:endParaRPr lang="en-EG" dirty="0"/>
          </a:p>
        </p:txBody>
      </p:sp>
      <p:pic>
        <p:nvPicPr>
          <p:cNvPr id="5" name="Picture 4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A26184DA-5B96-CEC0-C7A3-B1ABA8DA7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5585"/>
            <a:ext cx="6096000" cy="686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046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icture 2">
            <a:extLst>
              <a:ext uri="{FF2B5EF4-FFF2-40B4-BE49-F238E27FC236}">
                <a16:creationId xmlns:a16="http://schemas.microsoft.com/office/drawing/2014/main" id="{174E31E4-530B-4247-962C-F46F5F66D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1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0" name="Group 11">
            <a:extLst>
              <a:ext uri="{FF2B5EF4-FFF2-40B4-BE49-F238E27FC236}">
                <a16:creationId xmlns:a16="http://schemas.microsoft.com/office/drawing/2014/main" id="{96FA2727-C33B-44D1-885B-76DC0424E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A64FD4C-29BA-46E7-AE31-AB38BB694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A28E5FB6-5905-4F5D-A6CE-E6222C405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838FE17-378C-4BCE-80C0-FDD1CB074E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12A1474E-6A37-4F4D-A638-DD0EC0A5B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49EA8CC2-4D0F-4C86-9CA9-FC3792FED1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69548BD5-92E6-42BD-9719-16AA005C5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93005965-F240-4349-A563-515973BF0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277A546F-05BB-4274-A6A6-9DACC27AB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7BE7FF91-E18E-41AA-A952-07CB0C02C8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3F6A31AA-E4FB-4DD0-9AB1-BDD994CFA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F99B8398-08D8-4C1E-8D7F-BAFB4D3937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CD3984BB-CCC2-49D9-A80B-9507BE5A91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78FF7C07-82F5-4A64-9D71-29CBE1B79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7F1773CA-6AE7-4723-B072-CEC5F3829B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D5EC23E0-B877-4A62-B084-5407401FB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633C4B0E-E7C6-4A1A-9D3A-80C8E3C59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AB21372F-73AC-4C69-81F0-0D44D36F6E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B5619D97-D7A8-4DFF-8AB1-F4B393C1B4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55E03CED-9618-41BB-898B-2FECEFD7B7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78F0A5C5-589E-4053-A41A-FA77210C3D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AC2718F8-15C5-4DAB-B194-AAEE8A205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23C6608B-EA21-4579-B33F-55E52AC287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4A2FEFA2-D838-4CE1-90BA-B6C2EEB5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1A39CA24-DF18-4FCC-8265-36FC72ED5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50A32DBD-9B22-49C3-A628-A98533FBF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A3C0B30D-BB1A-4B3D-A162-3EBE6267F2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092B125A-1548-445E-8689-07BEEC8155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D6A7D7B9-9A7E-4FD2-A1B4-1C5CFAE54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B1B0C3F-D935-4306-B5B1-6AA635881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75BC67F5-D485-467A-BCCB-D062EB6DD0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7FB0B620-AB12-4F0B-AD1C-A47A5FBC63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6AEFA891-E591-4F7F-9DBA-FC78E9B8F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78921FFF-4B57-4E33-BE94-5A8BFC95E0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0C4A1658-5AAE-4925-B106-BC0A17862E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DE6DF3EB-099A-427A-A999-3BAF3BCA94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CC595EFE-4690-4B81-83B1-F863B951B0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400FAC39-AEAC-4B54-9694-29D537C203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C61298B0-056E-4D83-B168-1C054A17A0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9F9E69A2-F9B0-40C2-BDC8-143835426B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21" name="Rectangle 52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E178C-8DFE-4571-9E7F-CCC09FC6E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Methodology</a:t>
            </a:r>
          </a:p>
        </p:txBody>
      </p:sp>
      <p:graphicFrame>
        <p:nvGraphicFramePr>
          <p:cNvPr id="122" name="TextBox 3">
            <a:extLst>
              <a:ext uri="{FF2B5EF4-FFF2-40B4-BE49-F238E27FC236}">
                <a16:creationId xmlns:a16="http://schemas.microsoft.com/office/drawing/2014/main" id="{FB15EB86-D3E6-F5E3-29E5-5915EFB595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3607340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28971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9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, screenshot, pattern, colorfulness&#10;&#10;Description automatically generated">
            <a:extLst>
              <a:ext uri="{FF2B5EF4-FFF2-40B4-BE49-F238E27FC236}">
                <a16:creationId xmlns:a16="http://schemas.microsoft.com/office/drawing/2014/main" id="{837F29C7-5BB4-4F0F-1E51-FA0FE9D48D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80" y="1040261"/>
            <a:ext cx="6410084" cy="479153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picture containing text, font, screenshot, colorfulness&#10;&#10;Description automatically generated">
            <a:extLst>
              <a:ext uri="{FF2B5EF4-FFF2-40B4-BE49-F238E27FC236}">
                <a16:creationId xmlns:a16="http://schemas.microsoft.com/office/drawing/2014/main" id="{87E465FF-B0FF-7123-2DC8-6997876248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152" y="643467"/>
            <a:ext cx="3450387" cy="247565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line, rectangle, plot&#10;&#10;Description automatically generated">
            <a:extLst>
              <a:ext uri="{FF2B5EF4-FFF2-40B4-BE49-F238E27FC236}">
                <a16:creationId xmlns:a16="http://schemas.microsoft.com/office/drawing/2014/main" id="{9F5BA2A7-D661-2F02-E16D-EC44478878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873" y="4309394"/>
            <a:ext cx="3854945" cy="134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908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174E31E4-530B-4247-962C-F46F5F66D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1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6FA2727-C33B-44D1-885B-76DC0424E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A64FD4C-29BA-46E7-AE31-AB38BB694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A28E5FB6-5905-4F5D-A6CE-E6222C405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F838FE17-378C-4BCE-80C0-FDD1CB074E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12A1474E-6A37-4F4D-A638-DD0EC0A5B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49EA8CC2-4D0F-4C86-9CA9-FC3792FED1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69548BD5-92E6-42BD-9719-16AA005C5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93005965-F240-4349-A563-515973BF0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277A546F-05BB-4274-A6A6-9DACC27AB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7BE7FF91-E18E-41AA-A952-07CB0C02C8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3F6A31AA-E4FB-4DD0-9AB1-BDD994CFA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F99B8398-08D8-4C1E-8D7F-BAFB4D3937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CD3984BB-CCC2-49D9-A80B-9507BE5A91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78FF7C07-82F5-4A64-9D71-29CBE1B79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7F1773CA-6AE7-4723-B072-CEC5F3829B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D5EC23E0-B877-4A62-B084-5407401FB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633C4B0E-E7C6-4A1A-9D3A-80C8E3C59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AB21372F-73AC-4C69-81F0-0D44D36F6E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B5619D97-D7A8-4DFF-8AB1-F4B393C1B4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55E03CED-9618-41BB-898B-2FECEFD7B7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78F0A5C5-589E-4053-A41A-FA77210C3D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AC2718F8-15C5-4DAB-B194-AAEE8A205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23C6608B-EA21-4579-B33F-55E52AC287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4A2FEFA2-D838-4CE1-90BA-B6C2EEB5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1A39CA24-DF18-4FCC-8265-36FC72ED5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50A32DBD-9B22-49C3-A628-A98533FBF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A3C0B30D-BB1A-4B3D-A162-3EBE6267F2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092B125A-1548-445E-8689-07BEEC8155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D6A7D7B9-9A7E-4FD2-A1B4-1C5CFAE54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B1B0C3F-D935-4306-B5B1-6AA635881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75BC67F5-D485-467A-BCCB-D062EB6DD0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7FB0B620-AB12-4F0B-AD1C-A47A5FBC63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6AEFA891-E591-4F7F-9DBA-FC78E9B8F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78921FFF-4B57-4E33-BE94-5A8BFC95E0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0C4A1658-5AAE-4925-B106-BC0A17862E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DE6DF3EB-099A-427A-A999-3BAF3BCA94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CC595EFE-4690-4B81-83B1-F863B951B0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400FAC39-AEAC-4B54-9694-29D537C203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C61298B0-056E-4D83-B168-1C054A17A0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9F9E69A2-F9B0-40C2-BDC8-143835426B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E4E80-34CF-328E-806C-6E6A6FC0E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Results</a:t>
            </a:r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BAC63275-C7FA-64B2-0443-C5FFFED07E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9336559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608242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284</TotalTime>
  <Words>154</Words>
  <Application>Microsoft Macintosh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PowerPoint Presentation</vt:lpstr>
      <vt:lpstr>Agenda</vt:lpstr>
      <vt:lpstr>introduction</vt:lpstr>
      <vt:lpstr>Problem Statement</vt:lpstr>
      <vt:lpstr>Data</vt:lpstr>
      <vt:lpstr>Methodology</vt:lpstr>
      <vt:lpstr>PowerPoint Presentation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مصطفى مجدى عبدالرحمن مصطفى</dc:creator>
  <cp:lastModifiedBy>مصطفى مجدى عبدالرحمن مصطفى</cp:lastModifiedBy>
  <cp:revision>2</cp:revision>
  <dcterms:created xsi:type="dcterms:W3CDTF">2023-05-10T21:35:16Z</dcterms:created>
  <dcterms:modified xsi:type="dcterms:W3CDTF">2023-05-15T23:32:22Z</dcterms:modified>
</cp:coreProperties>
</file>

<file path=docProps/thumbnail.jpeg>
</file>